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70" r:id="rId3"/>
    <p:sldId id="257" r:id="rId4"/>
    <p:sldId id="258" r:id="rId5"/>
    <p:sldId id="268" r:id="rId6"/>
    <p:sldId id="263" r:id="rId7"/>
    <p:sldId id="271" r:id="rId8"/>
    <p:sldId id="259" r:id="rId9"/>
    <p:sldId id="261" r:id="rId10"/>
    <p:sldId id="269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3"/>
    <p:restoredTop sz="94669"/>
  </p:normalViewPr>
  <p:slideViewPr>
    <p:cSldViewPr snapToGrid="0" snapToObjects="1">
      <p:cViewPr varScale="1">
        <p:scale>
          <a:sx n="111" d="100"/>
          <a:sy n="111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9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B768B-C502-2F4A-94E6-B21DD1016E70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AE0CC-E453-BA43-8F05-AC5EC36AF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93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084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118610"/>
          </a:xfrm>
        </p:spPr>
        <p:txBody>
          <a:bodyPr/>
          <a:lstStyle/>
          <a:p>
            <a:r>
              <a:rPr lang="en-US" dirty="0"/>
              <a:t>* **Data Analysis**</a:t>
            </a:r>
          </a:p>
          <a:p>
            <a:r>
              <a:rPr lang="en-US" dirty="0"/>
              <a:t>  * Discuss the steps you took to analyze the data and answer each question you asked in your proposal</a:t>
            </a:r>
          </a:p>
          <a:p>
            <a:r>
              <a:rPr lang="en-US" dirty="0"/>
              <a:t>  * Present and discuss interesting figures developed during analysis, ideally with the help of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/>
              <a:t>* **Discussion**</a:t>
            </a:r>
          </a:p>
          <a:p>
            <a:r>
              <a:rPr lang="en-US" dirty="0"/>
              <a:t>  * Discuss your findings. Did you find what you expected to find? If not, why not? What inferences or general conclusions can you draw from your analysis?</a:t>
            </a:r>
          </a:p>
          <a:p>
            <a:r>
              <a:rPr lang="en-US" dirty="0"/>
              <a:t>* **Post Mortem**</a:t>
            </a:r>
          </a:p>
          <a:p>
            <a:r>
              <a:rPr lang="en-US" dirty="0"/>
              <a:t>  * Discuss any difficulties that arose, and how you dealt with them</a:t>
            </a:r>
          </a:p>
          <a:p>
            <a:r>
              <a:rPr lang="en-US" dirty="0"/>
              <a:t>  * Discuss any additional questions that came up, but which you didn't have time to answer: What would you research next, if you had one more week?</a:t>
            </a:r>
          </a:p>
          <a:p>
            <a:r>
              <a:rPr lang="en-US" dirty="0"/>
              <a:t>------------------------------</a:t>
            </a:r>
          </a:p>
          <a:p>
            <a:r>
              <a:rPr lang="en-US" dirty="0"/>
              <a:t>* [ ] Summarize where and how you found the data you used to answer these questions</a:t>
            </a:r>
          </a:p>
          <a:p>
            <a:r>
              <a:rPr lang="en-US" dirty="0"/>
              <a:t>* [ ] Describe 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r>
              <a:rPr lang="en-US" dirty="0"/>
              <a:t>* [ ] Describe the analysis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r>
              <a:rPr lang="en-US" dirty="0"/>
              <a:t>* [ ] Summarize your conclusions. This should include a numerical summary (i.e., what data did your analysis yield), as well as visualizations of that summary (plots of the final analysis data)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11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76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[ ] Summarize where and how you found the data you used to answer these questions</a:t>
            </a:r>
          </a:p>
          <a:p>
            <a:endParaRPr lang="en-US" dirty="0"/>
          </a:p>
          <a:p>
            <a:r>
              <a:rPr lang="en-US" dirty="0"/>
              <a:t>* [ ] Describe 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  <a:p>
            <a:r>
              <a:rPr lang="en-US" dirty="0"/>
              <a:t>* [ ] Describe the analysis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  <a:p>
            <a:r>
              <a:rPr lang="en-US" dirty="0"/>
              <a:t>* [ ] Summarize your conclusions. This should include a numerical summary (i.e., what data did your analysis yield), as well as visualizations of that summary (plots of the final analysis data)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79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67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20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98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45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110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246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Bikeshare API data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32480-1F38-2646-92B3-774516E60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997" y="1481559"/>
            <a:ext cx="5023413" cy="5139159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 addition to historical data, D.C. provides Real Time Bikeshare data through an API</a:t>
            </a:r>
          </a:p>
          <a:p>
            <a:r>
              <a:rPr lang="en-US" sz="2400" dirty="0"/>
              <a:t>This data provides a wealth of possibilities</a:t>
            </a:r>
          </a:p>
          <a:p>
            <a:pPr lvl="1"/>
            <a:r>
              <a:rPr lang="en-US" sz="2000" dirty="0"/>
              <a:t>What is the current status of any station?</a:t>
            </a:r>
          </a:p>
          <a:p>
            <a:pPr lvl="1"/>
            <a:r>
              <a:rPr lang="en-US" sz="2000" dirty="0"/>
              <a:t>Which bike stations most often run out?</a:t>
            </a:r>
          </a:p>
          <a:p>
            <a:r>
              <a:rPr lang="en-US" sz="2400" dirty="0"/>
              <a:t>To analyze this data requires capturing and storing the streaming data to build out a data set</a:t>
            </a:r>
          </a:p>
          <a:p>
            <a:pPr lvl="1"/>
            <a:r>
              <a:rPr lang="en-US" sz="2000" dirty="0"/>
              <a:t>This was done by having a script run in </a:t>
            </a:r>
            <a:r>
              <a:rPr lang="en-US" sz="2000" dirty="0" err="1"/>
              <a:t>Jupyter</a:t>
            </a:r>
            <a:r>
              <a:rPr lang="en-US" sz="2000" dirty="0"/>
              <a:t> for an extended period of time</a:t>
            </a:r>
          </a:p>
          <a:p>
            <a:pPr lvl="1"/>
            <a:r>
              <a:rPr lang="en-US" sz="2000" dirty="0"/>
              <a:t>To truly harness this data’s potential would require a better </a:t>
            </a:r>
            <a:r>
              <a:rPr lang="en-US" sz="2000" dirty="0" err="1"/>
              <a:t>databasing</a:t>
            </a:r>
            <a:r>
              <a:rPr lang="en-US" sz="2000" dirty="0"/>
              <a:t> method and dedicated virtual machine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82002C-AF76-5942-9AAB-BBD0EC9BF7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2810" r="27281"/>
          <a:stretch/>
        </p:blipFill>
        <p:spPr>
          <a:xfrm>
            <a:off x="6631438" y="1770928"/>
            <a:ext cx="4798562" cy="3761771"/>
          </a:xfrm>
        </p:spPr>
      </p:pic>
    </p:spTree>
    <p:extLst>
      <p:ext uri="{BB962C8B-B14F-4D97-AF65-F5344CB8AC3E}">
        <p14:creationId xmlns:p14="http://schemas.microsoft.com/office/powerpoint/2010/main" val="734600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35261"/>
            <a:ext cx="10178322" cy="4444331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Where is the best locations for increased docks/stations?</a:t>
            </a:r>
          </a:p>
          <a:p>
            <a:r>
              <a:rPr lang="en-US" sz="3200" dirty="0"/>
              <a:t>Can machine learning be applied to the streaming data to provide better prediction of demand?</a:t>
            </a:r>
          </a:p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19515"/>
            <a:ext cx="10178322" cy="4560078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/>
              <a:t>Bikeshare and Public Transportation Data in D.C. is a very rich dataset and generally very clean making it great for analysis</a:t>
            </a:r>
          </a:p>
          <a:p>
            <a:r>
              <a:rPr lang="en-US" sz="2800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 correlation between Capital Bikeshare ridership and temperature, and ridership and precipitation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Demand can be derived from the real-time Bikeshare data to inform future support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D2E-5508-A94D-A692-39EB9EA5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705C2-093A-BB4F-90D4-B7C6790F2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85733"/>
            <a:ext cx="10178322" cy="4293860"/>
          </a:xfrm>
        </p:spPr>
        <p:txBody>
          <a:bodyPr>
            <a:normAutofit/>
          </a:bodyPr>
          <a:lstStyle/>
          <a:p>
            <a:r>
              <a:rPr lang="en-US" sz="2800" dirty="0"/>
              <a:t>Objectives</a:t>
            </a:r>
          </a:p>
          <a:p>
            <a:r>
              <a:rPr lang="en-US" sz="2800" dirty="0"/>
              <a:t>Data Sources</a:t>
            </a:r>
          </a:p>
          <a:p>
            <a:r>
              <a:rPr lang="en-US" sz="2800" dirty="0"/>
              <a:t>Analysis</a:t>
            </a:r>
          </a:p>
          <a:p>
            <a:pPr lvl="1"/>
            <a:r>
              <a:rPr lang="en-US" sz="2400" dirty="0"/>
              <a:t>Locations and Routes</a:t>
            </a:r>
          </a:p>
          <a:p>
            <a:pPr lvl="1"/>
            <a:r>
              <a:rPr lang="en-US" sz="2400" dirty="0"/>
              <a:t>Impacts on Ridership </a:t>
            </a:r>
          </a:p>
          <a:p>
            <a:pPr lvl="1"/>
            <a:r>
              <a:rPr lang="en-US" sz="2400" dirty="0"/>
              <a:t>Bikeshare API Data Discovery</a:t>
            </a:r>
          </a:p>
          <a:p>
            <a:r>
              <a:rPr lang="en-US" sz="2800" dirty="0"/>
              <a:t>Future Considerations</a:t>
            </a:r>
          </a:p>
          <a:p>
            <a:r>
              <a:rPr lang="en-US" sz="2800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66511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672542"/>
            <a:ext cx="10178322" cy="41842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 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 What are the most popular routes for casual riders and members?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Can the status of stations be visualized to understand what stations are overburdened?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69985"/>
            <a:ext cx="10178322" cy="4409607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Ride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Capital Bikeshare API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Station Information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Station Status 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059" y="1575612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and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popular routes and start/stop locations</a:t>
            </a:r>
          </a:p>
        </p:txBody>
      </p:sp>
      <p:pic>
        <p:nvPicPr>
          <p:cNvPr id="5" name="Picture 4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B9D33F36-A4B4-2041-A6F3-E6E1266D1E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89" r="29858"/>
          <a:stretch/>
        </p:blipFill>
        <p:spPr>
          <a:xfrm>
            <a:off x="1715911" y="2850271"/>
            <a:ext cx="3815644" cy="30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5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A58BDB8D-5B85-E941-993C-607B1C5A1B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325" y="2910614"/>
            <a:ext cx="820102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6" name="Picture 5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D6F8CAA1-8864-6A48-968C-BE4A86104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326" y="2942619"/>
            <a:ext cx="82010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7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time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6D1503E-DC74-0E40-99E1-F2F022066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414953" y="382385"/>
            <a:ext cx="4447309" cy="2964872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8B4F80-0428-AF44-AE1E-886D5DD0E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4663" y="1874517"/>
            <a:ext cx="5077304" cy="338486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4DA428-DF42-7F44-AA66-3C5025CFE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4952" y="3510744"/>
            <a:ext cx="4447310" cy="2964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impacts on Ridership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4D7C3-4BC2-5148-8B69-4347CD6A2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027" y="1874516"/>
            <a:ext cx="4844248" cy="32294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E85C7-9F76-7349-9F2A-2BBD2EA1E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053" y="1874515"/>
            <a:ext cx="4844249" cy="322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768</Words>
  <Application>Microsoft Macintosh PowerPoint</Application>
  <PresentationFormat>Widescreen</PresentationFormat>
  <Paragraphs>92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Gill Sans MT</vt:lpstr>
      <vt:lpstr>Impact</vt:lpstr>
      <vt:lpstr>Wingdings</vt:lpstr>
      <vt:lpstr>Badge</vt:lpstr>
      <vt:lpstr>Capital Bikeshare project</vt:lpstr>
      <vt:lpstr>outline</vt:lpstr>
      <vt:lpstr>Objectives</vt:lpstr>
      <vt:lpstr>Data sources</vt:lpstr>
      <vt:lpstr>locations and routes</vt:lpstr>
      <vt:lpstr>Ridership by member type </vt:lpstr>
      <vt:lpstr>Ridership by member type </vt:lpstr>
      <vt:lpstr>Ridership over time</vt:lpstr>
      <vt:lpstr>Weather impacts on Ridership</vt:lpstr>
      <vt:lpstr>Bikeshare API data discovery</vt:lpstr>
      <vt:lpstr>Future considerations</vt:lpstr>
      <vt:lpstr>Conclusions</vt:lpstr>
      <vt:lpstr>Q &amp; 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Microsoft Office User</cp:lastModifiedBy>
  <cp:revision>15</cp:revision>
  <dcterms:created xsi:type="dcterms:W3CDTF">2019-01-20T17:03:02Z</dcterms:created>
  <dcterms:modified xsi:type="dcterms:W3CDTF">2019-01-22T00:59:24Z</dcterms:modified>
</cp:coreProperties>
</file>